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58" d="100"/>
          <a:sy n="58" d="100"/>
        </p:scale>
        <p:origin x="-1026" y="-14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050AF7-047C-4F33-A975-0C45DB64F98C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C6A366-3857-49BB-B1A0-F1AEF4A0B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442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D5BA0-8C6C-4E31-BD83-705F8634B6A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193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4CDD-54BF-43A3-BB5E-0B76E757D596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6647-F618-410A-AC76-A9B901055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061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4CDD-54BF-43A3-BB5E-0B76E757D596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6647-F618-410A-AC76-A9B901055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820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4CDD-54BF-43A3-BB5E-0B76E757D596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6647-F618-410A-AC76-A9B901055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968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4CDD-54BF-43A3-BB5E-0B76E757D596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6647-F618-410A-AC76-A9B901055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044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4CDD-54BF-43A3-BB5E-0B76E757D596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6647-F618-410A-AC76-A9B901055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657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4CDD-54BF-43A3-BB5E-0B76E757D596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6647-F618-410A-AC76-A9B901055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932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4CDD-54BF-43A3-BB5E-0B76E757D596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6647-F618-410A-AC76-A9B901055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444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4CDD-54BF-43A3-BB5E-0B76E757D596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6647-F618-410A-AC76-A9B901055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739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4CDD-54BF-43A3-BB5E-0B76E757D596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6647-F618-410A-AC76-A9B901055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933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4CDD-54BF-43A3-BB5E-0B76E757D596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6647-F618-410A-AC76-A9B901055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607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4CDD-54BF-43A3-BB5E-0B76E757D596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6647-F618-410A-AC76-A9B901055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168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44CDD-54BF-43A3-BB5E-0B76E757D596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F6647-F618-410A-AC76-A9B901055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105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9484" y="1530936"/>
            <a:ext cx="4821285" cy="224676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Objectives</a:t>
            </a:r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39484" y="4229655"/>
            <a:ext cx="4821285" cy="224676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Results</a:t>
            </a:r>
          </a:p>
          <a:p>
            <a:pPr algn="ctr"/>
            <a:r>
              <a:rPr lang="en-US" sz="2800" dirty="0"/>
              <a:t>(as 2-3 short bullets)</a:t>
            </a:r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460274" y="1523424"/>
            <a:ext cx="6578237" cy="4953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Figure(s)</a:t>
            </a:r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en-US" sz="28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37011" y="13603"/>
            <a:ext cx="12115800" cy="1263417"/>
            <a:chOff x="37011" y="13603"/>
            <a:chExt cx="12115800" cy="1263417"/>
          </a:xfrm>
        </p:grpSpPr>
        <p:sp>
          <p:nvSpPr>
            <p:cNvPr id="6" name="Rectangle 5"/>
            <p:cNvSpPr/>
            <p:nvPr/>
          </p:nvSpPr>
          <p:spPr>
            <a:xfrm>
              <a:off x="37011" y="13603"/>
              <a:ext cx="12115800" cy="1135499"/>
            </a:xfrm>
            <a:prstGeom prst="rect">
              <a:avLst/>
            </a:prstGeom>
            <a:solidFill>
              <a:srgbClr val="00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pic>
          <p:nvPicPr>
            <p:cNvPr id="9" name="Picture 2" descr="C:\My Files\Hugo\CICS\Dissemination\logo and banner\HIRES\CICS Logo2-Transparent_white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013" y="74695"/>
              <a:ext cx="2043952" cy="1202325"/>
            </a:xfrm>
            <a:prstGeom prst="rect">
              <a:avLst/>
            </a:prstGeom>
            <a:noFill/>
          </p:spPr>
        </p:pic>
      </p:grpSp>
      <p:sp>
        <p:nvSpPr>
          <p:cNvPr id="2" name="TextBox 1"/>
          <p:cNvSpPr txBox="1"/>
          <p:nvPr/>
        </p:nvSpPr>
        <p:spPr>
          <a:xfrm>
            <a:off x="2831374" y="104298"/>
            <a:ext cx="8807632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rgbClr val="FFFF00"/>
                </a:solidFill>
              </a:rPr>
              <a:t>Subject or Short </a:t>
            </a:r>
            <a:r>
              <a:rPr lang="en-US" sz="2800" b="1" dirty="0" smtClean="0">
                <a:solidFill>
                  <a:srgbClr val="FFFF00"/>
                </a:solidFill>
              </a:rPr>
              <a:t>Title</a:t>
            </a:r>
            <a:endParaRPr lang="en-US" sz="2800" b="1" dirty="0">
              <a:solidFill>
                <a:srgbClr val="FFFF00"/>
              </a:solidFill>
            </a:endParaRPr>
          </a:p>
          <a:p>
            <a:pPr algn="ctr"/>
            <a:r>
              <a:rPr lang="en-US" sz="2800" b="1" dirty="0">
                <a:solidFill>
                  <a:srgbClr val="FFFF00"/>
                </a:solidFill>
              </a:rPr>
              <a:t>Author</a:t>
            </a:r>
          </a:p>
        </p:txBody>
      </p:sp>
      <p:sp>
        <p:nvSpPr>
          <p:cNvPr id="7" name="Rectangle 6"/>
          <p:cNvSpPr/>
          <p:nvPr/>
        </p:nvSpPr>
        <p:spPr>
          <a:xfrm>
            <a:off x="5798821" y="2249502"/>
            <a:ext cx="2690948" cy="17896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798821" y="4332750"/>
            <a:ext cx="2690948" cy="17896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948058" y="2249502"/>
            <a:ext cx="2690948" cy="17896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948058" y="4413435"/>
            <a:ext cx="2690948" cy="17896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637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16</Words>
  <Application>Microsoft Office PowerPoint</Application>
  <PresentationFormat>Custom</PresentationFormat>
  <Paragraphs>18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Ernesto H. Berbery</dc:creator>
  <cp:lastModifiedBy>Debra Ratterman Baker</cp:lastModifiedBy>
  <cp:revision>4</cp:revision>
  <dcterms:created xsi:type="dcterms:W3CDTF">2017-02-21T13:58:53Z</dcterms:created>
  <dcterms:modified xsi:type="dcterms:W3CDTF">2019-02-04T14:10:14Z</dcterms:modified>
</cp:coreProperties>
</file>