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6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6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5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5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6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1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6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8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2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CB3BB-5794-4662-BB8C-DBB07785DB6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39484" y="1530936"/>
            <a:ext cx="4821285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Objectives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39484" y="4229655"/>
            <a:ext cx="4821285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Results</a:t>
            </a:r>
          </a:p>
          <a:p>
            <a:pPr algn="ctr"/>
            <a:r>
              <a:rPr lang="en-US" sz="2800" dirty="0"/>
              <a:t>(as 2-3 short bullets)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460274" y="1523424"/>
            <a:ext cx="6578237" cy="4953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Figure(s)</a:t>
            </a:r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831374" y="275680"/>
            <a:ext cx="8807632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bg1"/>
                </a:solidFill>
              </a:rPr>
              <a:t>Short </a:t>
            </a:r>
            <a:r>
              <a:rPr lang="en-US" sz="2800" b="1" dirty="0" smtClean="0">
                <a:solidFill>
                  <a:schemeClr val="bg1"/>
                </a:solidFill>
              </a:rPr>
              <a:t>Title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Author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98821" y="2249502"/>
            <a:ext cx="2690948" cy="17896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98821" y="4332750"/>
            <a:ext cx="2690948" cy="17896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948058" y="2249502"/>
            <a:ext cx="2690948" cy="17896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948058" y="4413435"/>
            <a:ext cx="2690948" cy="17896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9"/>
            <a:ext cx="2205318" cy="1231841"/>
          </a:xfrm>
          <a:prstGeom prst="rect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71110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Earth System Science Interdisciplinary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 Ratterman Baker</dc:creator>
  <cp:lastModifiedBy>Debra Ratterman Baker</cp:lastModifiedBy>
  <cp:revision>1</cp:revision>
  <dcterms:created xsi:type="dcterms:W3CDTF">2020-03-02T19:56:38Z</dcterms:created>
  <dcterms:modified xsi:type="dcterms:W3CDTF">2020-03-02T19:57:06Z</dcterms:modified>
</cp:coreProperties>
</file>